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11"/>
  </p:handoutMasterIdLst>
  <p:sldIdLst>
    <p:sldId id="256" r:id="rId2"/>
    <p:sldId id="257" r:id="rId3"/>
    <p:sldId id="258" r:id="rId4"/>
    <p:sldId id="269" r:id="rId5"/>
    <p:sldId id="267" r:id="rId6"/>
    <p:sldId id="268" r:id="rId7"/>
    <p:sldId id="264" r:id="rId8"/>
    <p:sldId id="266" r:id="rId9"/>
    <p:sldId id="265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D6226-21DB-42E7-BE14-3E221998E496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284C-AEB9-4400-A101-74AA61F965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8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F39859-2CE3-479E-8ECF-6A73E43FD6F5}" type="datetimeFigureOut">
              <a:rPr lang="en-GB" smtClean="0"/>
              <a:pPr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C830F6-C11B-49CF-A7E9-55AF52023C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PJ_ZEBh1B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v.uk/government/publications/phonics-screening-check-sample-materials-and-training-vide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571" y="3284984"/>
            <a:ext cx="8077200" cy="1673352"/>
          </a:xfrm>
        </p:spPr>
        <p:txBody>
          <a:bodyPr/>
          <a:lstStyle/>
          <a:p>
            <a:r>
              <a:rPr lang="en-GB" dirty="0"/>
              <a:t>Phonics in KS1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16" y="5244651"/>
            <a:ext cx="4039164" cy="10764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2376264" cy="217044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1"/>
            <a:ext cx="232758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is the phonic screening?</a:t>
            </a:r>
            <a:br>
              <a:rPr lang="en-GB" dirty="0"/>
            </a:br>
            <a:r>
              <a:rPr lang="en-GB" dirty="0"/>
              <a:t>Who will complete the screening?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482952" cy="46238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Nationally , all children in year 1 will have a phonics screening in June.</a:t>
            </a:r>
          </a:p>
          <a:p>
            <a:r>
              <a:rPr lang="en-GB" dirty="0"/>
              <a:t>Children in year 2 who did not meet the standard in </a:t>
            </a:r>
            <a:r>
              <a:rPr lang="en-GB" dirty="0" smtClean="0"/>
              <a:t>year 1 </a:t>
            </a:r>
            <a:r>
              <a:rPr lang="en-GB" dirty="0"/>
              <a:t>will also do the screening check.</a:t>
            </a:r>
          </a:p>
          <a:p>
            <a:r>
              <a:rPr lang="en-GB" dirty="0"/>
              <a:t>Phonic screening check will normally be administered mid </a:t>
            </a:r>
            <a:r>
              <a:rPr lang="en-GB" dirty="0" smtClean="0"/>
              <a:t>June. </a:t>
            </a:r>
            <a:endParaRPr lang="en-GB" dirty="0"/>
          </a:p>
          <a:p>
            <a:r>
              <a:rPr lang="en-GB" dirty="0"/>
              <a:t>Class teachers will administer the phonics check.</a:t>
            </a:r>
          </a:p>
          <a:p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4365104"/>
            <a:ext cx="3240921" cy="17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phonic screening?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Children will be asked to read 40 words aloud.</a:t>
            </a:r>
          </a:p>
          <a:p>
            <a:r>
              <a:rPr lang="en-GB" dirty="0"/>
              <a:t>Administered on a one to one basis.</a:t>
            </a:r>
          </a:p>
          <a:p>
            <a:r>
              <a:rPr lang="en-GB" dirty="0"/>
              <a:t>Children may have met some of the words before, others will be new words.</a:t>
            </a:r>
          </a:p>
          <a:p>
            <a:r>
              <a:rPr lang="en-GB" dirty="0"/>
              <a:t>The check will contain a mixture of real words and ’non words’ (or alien words).</a:t>
            </a:r>
          </a:p>
          <a:p>
            <a:r>
              <a:rPr lang="en-GB" dirty="0"/>
              <a:t>Children will be told that they will be reading non words.</a:t>
            </a:r>
          </a:p>
          <a:p>
            <a:r>
              <a:rPr lang="en-GB" dirty="0"/>
              <a:t>Non words cannot be read using memory or vocabulary, phonic knowledge has to be used.</a:t>
            </a: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6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of phonic screening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79" t="26419" r="41244" b="33110"/>
          <a:stretch/>
        </p:blipFill>
        <p:spPr>
          <a:xfrm>
            <a:off x="1043608" y="1772816"/>
            <a:ext cx="6768752" cy="3825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5877272"/>
            <a:ext cx="307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https://youtu.be/IPJ_ZEBh1Bk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62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the screening material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The test is a booklet containing 40 words.</a:t>
            </a:r>
          </a:p>
          <a:p>
            <a:r>
              <a:rPr lang="en-GB" dirty="0"/>
              <a:t>It is divided into two sections.</a:t>
            </a:r>
          </a:p>
          <a:p>
            <a:r>
              <a:rPr lang="en-GB" dirty="0"/>
              <a:t>Each section contains real and non words.</a:t>
            </a:r>
          </a:p>
          <a:p>
            <a:r>
              <a:rPr lang="en-GB" dirty="0"/>
              <a:t>Each page has 4 words on it.</a:t>
            </a:r>
          </a:p>
          <a:p>
            <a:r>
              <a:rPr lang="en-GB" dirty="0"/>
              <a:t>Children can Fred talk/ sound out each word.</a:t>
            </a:r>
          </a:p>
          <a:p>
            <a:r>
              <a:rPr lang="en-GB" dirty="0"/>
              <a:t> They then blend the sounds together  to read the word.</a:t>
            </a:r>
          </a:p>
          <a:p>
            <a:r>
              <a:rPr lang="en-GB" dirty="0"/>
              <a:t>They can do this aloud or quietly.</a:t>
            </a:r>
          </a:p>
          <a:p>
            <a:r>
              <a:rPr lang="en-GB" dirty="0"/>
              <a:t>Each non word also called an alien word is accompanied by a picture of an imaginary creature.</a:t>
            </a:r>
          </a:p>
          <a:p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176464" cy="290772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68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the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Children will read in a quiet area with their class teacher.</a:t>
            </a:r>
          </a:p>
          <a:p>
            <a:r>
              <a:rPr lang="en-GB" dirty="0"/>
              <a:t>The are allowed to sound out or Fred talk and blend sounds if they need to before reading the words.</a:t>
            </a:r>
          </a:p>
          <a:p>
            <a:r>
              <a:rPr lang="en-GB" dirty="0"/>
              <a:t>Children are allowed to add sound buttons or dots and dashes to words while reading if they want to.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392488" cy="3600399"/>
          </a:xfr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4897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Helping at home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030073"/>
          </a:xfrm>
        </p:spPr>
        <p:txBody>
          <a:bodyPr>
            <a:normAutofit/>
          </a:bodyPr>
          <a:lstStyle/>
          <a:p>
            <a:r>
              <a:rPr lang="en-GB" dirty="0"/>
              <a:t>Individual reading</a:t>
            </a:r>
          </a:p>
          <a:p>
            <a:r>
              <a:rPr lang="en-GB" dirty="0"/>
              <a:t>Free choice reading</a:t>
            </a:r>
          </a:p>
          <a:p>
            <a:r>
              <a:rPr lang="en-GB" dirty="0"/>
              <a:t>Word reading activities</a:t>
            </a:r>
          </a:p>
          <a:p>
            <a:r>
              <a:rPr lang="en-GB" dirty="0"/>
              <a:t>Making up non words</a:t>
            </a:r>
          </a:p>
          <a:p>
            <a:r>
              <a:rPr lang="en-GB" dirty="0"/>
              <a:t>Phonics games </a:t>
            </a:r>
          </a:p>
          <a:p>
            <a:r>
              <a:rPr lang="en-GB" dirty="0"/>
              <a:t>Reading high frequency words</a:t>
            </a:r>
          </a:p>
          <a:p>
            <a:endParaRPr lang="en-GB" sz="2000" dirty="0"/>
          </a:p>
          <a:p>
            <a:pPr marL="118872" indent="0">
              <a:buNone/>
            </a:pPr>
            <a:r>
              <a:rPr lang="en-GB" sz="2000" dirty="0">
                <a:hlinkClick r:id="rId2"/>
              </a:rPr>
              <a:t>https://www.gov.uk/government/publications/phonics-screening-check-sample-materials-and-training-video</a:t>
            </a:r>
            <a:r>
              <a:rPr lang="en-GB" sz="2000" dirty="0"/>
              <a:t> 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0478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5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the phonic screening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results will be sent to the local authority by the end of </a:t>
            </a:r>
            <a:r>
              <a:rPr lang="en-GB" dirty="0" smtClean="0"/>
              <a:t>June.</a:t>
            </a:r>
            <a:endParaRPr lang="en-GB" dirty="0"/>
          </a:p>
          <a:p>
            <a:r>
              <a:rPr lang="en-GB" dirty="0"/>
              <a:t>Parents will be informed of children’s results with their end of year school report.</a:t>
            </a:r>
          </a:p>
          <a:p>
            <a:r>
              <a:rPr lang="en-GB" dirty="0"/>
              <a:t>If your child does not meet the standard this year they will continue to be supported in phonics in year 2 and will be able to repeat the phonics </a:t>
            </a:r>
            <a:r>
              <a:rPr lang="en-GB"/>
              <a:t>screening </a:t>
            </a:r>
            <a:r>
              <a:rPr lang="en-GB" smtClean="0"/>
              <a:t>in Year 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86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82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1493</TotalTime>
  <Words>398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Phonics in KS1</vt:lpstr>
      <vt:lpstr>When is the phonic screening? Who will complete the screening?</vt:lpstr>
      <vt:lpstr>What is the phonic screening?</vt:lpstr>
      <vt:lpstr>An example of phonic screening</vt:lpstr>
      <vt:lpstr>What does the screening material look like?</vt:lpstr>
      <vt:lpstr>What happens in the test?</vt:lpstr>
      <vt:lpstr>Helping at home</vt:lpstr>
      <vt:lpstr>After the phonic screening 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in KS1</dc:title>
  <dc:creator>Mrs Jhamillah</dc:creator>
  <cp:lastModifiedBy>E Anderson</cp:lastModifiedBy>
  <cp:revision>34</cp:revision>
  <cp:lastPrinted>2013-09-25T09:17:11Z</cp:lastPrinted>
  <dcterms:created xsi:type="dcterms:W3CDTF">2013-09-20T10:05:19Z</dcterms:created>
  <dcterms:modified xsi:type="dcterms:W3CDTF">2023-09-13T19:02:51Z</dcterms:modified>
</cp:coreProperties>
</file>